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2242FD-4F51-6622-3F16-4AA2005E8667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4ECC12E-E15A-E256-EA22-C4BA765E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26" y="1311441"/>
            <a:ext cx="9955924" cy="369332"/>
          </a:xfrm>
        </p:spPr>
        <p:txBody>
          <a:bodyPr>
            <a:noAutofit/>
          </a:bodyPr>
          <a:lstStyle/>
          <a:p>
            <a:endParaRPr lang="es-CL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71</cp:revision>
  <dcterms:created xsi:type="dcterms:W3CDTF">2022-07-06T16:51:08Z</dcterms:created>
  <dcterms:modified xsi:type="dcterms:W3CDTF">2023-06-07T19:00:02Z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